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60" r:id="rId2"/>
    <p:sldId id="262" r:id="rId3"/>
    <p:sldId id="264" r:id="rId4"/>
    <p:sldId id="266" r:id="rId5"/>
    <p:sldId id="268" r:id="rId6"/>
    <p:sldId id="270" r:id="rId7"/>
    <p:sldId id="272" r:id="rId8"/>
    <p:sldId id="274" r:id="rId9"/>
    <p:sldId id="276" r:id="rId10"/>
    <p:sldId id="278" r:id="rId11"/>
    <p:sldId id="280" r:id="rId12"/>
    <p:sldId id="282" r:id="rId13"/>
    <p:sldId id="284" r:id="rId14"/>
    <p:sldId id="286" r:id="rId15"/>
    <p:sldId id="288" r:id="rId16"/>
    <p:sldId id="290" r:id="rId17"/>
    <p:sldId id="292" r:id="rId18"/>
    <p:sldId id="294" r:id="rId19"/>
    <p:sldId id="296" r:id="rId20"/>
    <p:sldId id="298" r:id="rId21"/>
    <p:sldId id="300" r:id="rId22"/>
    <p:sldId id="302" r:id="rId23"/>
    <p:sldId id="304" r:id="rId24"/>
    <p:sldId id="306" r:id="rId25"/>
    <p:sldId id="308" r:id="rId26"/>
    <p:sldId id="310" r:id="rId27"/>
    <p:sldId id="312" r:id="rId28"/>
    <p:sldId id="314" r:id="rId29"/>
    <p:sldId id="316" r:id="rId30"/>
    <p:sldId id="318" r:id="rId31"/>
    <p:sldId id="320" r:id="rId32"/>
    <p:sldId id="322" r:id="rId33"/>
    <p:sldId id="324" r:id="rId34"/>
    <p:sldId id="326" r:id="rId35"/>
    <p:sldId id="328" r:id="rId36"/>
    <p:sldId id="330" r:id="rId37"/>
    <p:sldId id="332" r:id="rId38"/>
    <p:sldId id="334" r:id="rId39"/>
    <p:sldId id="336" r:id="rId40"/>
    <p:sldId id="338" r:id="rId41"/>
    <p:sldId id="340" r:id="rId42"/>
    <p:sldId id="342" r:id="rId43"/>
    <p:sldId id="344" r:id="rId44"/>
    <p:sldId id="346" r:id="rId45"/>
    <p:sldId id="348" r:id="rId46"/>
    <p:sldId id="350" r:id="rId47"/>
    <p:sldId id="352" r:id="rId48"/>
    <p:sldId id="354" r:id="rId49"/>
    <p:sldId id="356" r:id="rId50"/>
    <p:sldId id="358" r:id="rId51"/>
    <p:sldId id="360" r:id="rId52"/>
    <p:sldId id="362" r:id="rId53"/>
    <p:sldId id="364" r:id="rId54"/>
    <p:sldId id="366" r:id="rId55"/>
    <p:sldId id="368" r:id="rId56"/>
    <p:sldId id="370" r:id="rId57"/>
    <p:sldId id="372" r:id="rId58"/>
    <p:sldId id="374" r:id="rId59"/>
    <p:sldId id="376" r:id="rId60"/>
    <p:sldId id="378" r:id="rId61"/>
    <p:sldId id="380" r:id="rId62"/>
    <p:sldId id="382" r:id="rId63"/>
    <p:sldId id="384" r:id="rId64"/>
    <p:sldId id="386" r:id="rId65"/>
    <p:sldId id="388" r:id="rId66"/>
    <p:sldId id="390" r:id="rId67"/>
    <p:sldId id="392" r:id="rId68"/>
    <p:sldId id="394" r:id="rId69"/>
  </p:sldIdLst>
  <p:sldSz cx="9144000" cy="6858000" type="screen4x3"/>
  <p:notesSz cx="6858000" cy="9144000"/>
  <p:custDataLst>
    <p:tags r:id="rId7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0"/>
    <p:restoredTop sz="0"/>
  </p:normalViewPr>
  <p:slideViewPr>
    <p:cSldViewPr>
      <p:cViewPr>
        <p:scale>
          <a:sx n="73" d="100"/>
          <a:sy n="73" d="100"/>
        </p:scale>
        <p:origin x="-2724" y="-9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Tim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C9A68-4007-4767-92B9-701928F8767B}" type="datetimeFigureOut">
              <a:rPr/>
              <a:pPr/>
              <a:t>3/4/2020</a:t>
            </a:fld>
            <a:endParaRPr/>
          </a:p>
        </p:txBody>
      </p:sp>
      <p:sp>
        <p:nvSpPr>
          <p:cNvPr id="4" name="SlideImag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sz="1200"/>
            </a:defPPr>
          </a:lstStyle>
          <a:p>
            <a:r>
              <a:rPr smtClean="0"/>
              <a:t>First Level</a:t>
            </a:r>
          </a:p>
          <a:p>
            <a:pPr lvl="1"/>
            <a:r>
              <a:rPr smtClean="0"/>
              <a:t>Second Level</a:t>
            </a:r>
          </a:p>
          <a:p>
            <a:pPr lvl="2"/>
            <a:r>
              <a:rPr smtClean="0"/>
              <a:t>Third level</a:t>
            </a:r>
          </a:p>
          <a:p>
            <a:pPr lvl="3"/>
            <a:r>
              <a:rPr smtClean="0"/>
              <a:t>Fourth level</a:t>
            </a:r>
          </a:p>
          <a:p>
            <a:pPr lvl="4"/>
            <a:r>
              <a:rPr smtClean="0"/>
              <a:t>Fifth level</a:t>
            </a:r>
          </a:p>
        </p:txBody>
      </p:sp>
      <p:sp>
        <p:nvSpPr>
          <p:cNvPr id="6" name="Foo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Numb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71968-4F6E-49FE-B3FF-BC1A4F1D95AB}" type="slidenum">
              <a:rPr smtClean="0"/>
              <a:pPr/>
              <a:t>‹#›</a:t>
            </a:fld>
            <a:endParaRPr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THANKS!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4EE12A8-A329-47FF-9822-4FEF744AB5C8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C9D400-8DAF-40AA-9D66-6FD763ED2690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24B168F-5A4B-4BBC-B0B8-8ADBE13BBFE5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DC607E5-927C-4163-9DC6-DEA1B5BF6A0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19DA4BE-8A52-4087-88F2-08660B6B9F4C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523918EB-9423-436C-8892-ADB2D81C7694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B420692C-F74A-4251-A200-E24F6FB5E320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3569BEA8-A92C-4FB9-B2FE-A794C3E741A6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D52EEF22-5268-41E4-A754-4230F90A0ACF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63ED9EDE-2D62-4879-8E57-1F93E49FC0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777368F5-53A5-46E9-A879-0E6949F15AB7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55133"/>
            <a:ext cx="9144000" cy="5147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7.12"/>
  <p:tag name="AS_TITLE" val="Aspose.Slides for .NET 4.0 Client Profile"/>
  <p:tag name="AS_VERSION" val="18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68</Words>
  <Application>Microsoft Office PowerPoint</Application>
  <PresentationFormat>全屏显示(4:3)</PresentationFormat>
  <Paragraphs>136</Paragraphs>
  <Slides>68</Slides>
  <Notes>68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68</vt:i4>
      </vt:variant>
    </vt:vector>
  </HeadingPairs>
  <TitlesOfParts>
    <vt:vector size="69" baseType="lpstr">
      <vt:lpstr>Office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  <vt:lpstr>幻灯片 54</vt:lpstr>
      <vt:lpstr>幻灯片 55</vt:lpstr>
      <vt:lpstr>幻灯片 56</vt:lpstr>
      <vt:lpstr>幻灯片 57</vt:lpstr>
      <vt:lpstr>幻灯片 58</vt:lpstr>
      <vt:lpstr>幻灯片 59</vt:lpstr>
      <vt:lpstr>幻灯片 60</vt:lpstr>
      <vt:lpstr>幻灯片 61</vt:lpstr>
      <vt:lpstr>幻灯片 62</vt:lpstr>
      <vt:lpstr>幻灯片 63</vt:lpstr>
      <vt:lpstr>幻灯片 64</vt:lpstr>
      <vt:lpstr>幻灯片 65</vt:lpstr>
      <vt:lpstr>幻灯片 66</vt:lpstr>
      <vt:lpstr>幻灯片 67</vt:lpstr>
      <vt:lpstr>幻灯片 68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Administrator</cp:lastModifiedBy>
  <cp:revision>2</cp:revision>
  <cp:lastPrinted>2020-03-04T07:29:17Z</cp:lastPrinted>
  <dcterms:created xsi:type="dcterms:W3CDTF">2020-03-04T07:29:17Z</dcterms:created>
  <dcterms:modified xsi:type="dcterms:W3CDTF">2020-03-04T07:37:34Z</dcterms:modified>
</cp:coreProperties>
</file>